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53"/>
  </p:notesMasterIdLst>
  <p:sldIdLst>
    <p:sldId id="294" r:id="rId6"/>
    <p:sldId id="356" r:id="rId7"/>
    <p:sldId id="357" r:id="rId8"/>
    <p:sldId id="353" r:id="rId9"/>
    <p:sldId id="354" r:id="rId10"/>
    <p:sldId id="342" r:id="rId11"/>
    <p:sldId id="349" r:id="rId12"/>
    <p:sldId id="339" r:id="rId13"/>
    <p:sldId id="343" r:id="rId14"/>
    <p:sldId id="286" r:id="rId15"/>
    <p:sldId id="290" r:id="rId16"/>
    <p:sldId id="291" r:id="rId17"/>
    <p:sldId id="284" r:id="rId18"/>
    <p:sldId id="288" r:id="rId19"/>
    <p:sldId id="295" r:id="rId20"/>
    <p:sldId id="296" r:id="rId21"/>
    <p:sldId id="292" r:id="rId22"/>
    <p:sldId id="293" r:id="rId23"/>
    <p:sldId id="285" r:id="rId24"/>
    <p:sldId id="350" r:id="rId25"/>
    <p:sldId id="302" r:id="rId26"/>
    <p:sldId id="297" r:id="rId27"/>
    <p:sldId id="303" r:id="rId28"/>
    <p:sldId id="327" r:id="rId29"/>
    <p:sldId id="328" r:id="rId30"/>
    <p:sldId id="329" r:id="rId31"/>
    <p:sldId id="310" r:id="rId32"/>
    <p:sldId id="309" r:id="rId33"/>
    <p:sldId id="318" r:id="rId34"/>
    <p:sldId id="314" r:id="rId35"/>
    <p:sldId id="315" r:id="rId36"/>
    <p:sldId id="316" r:id="rId37"/>
    <p:sldId id="332" r:id="rId38"/>
    <p:sldId id="331" r:id="rId39"/>
    <p:sldId id="330" r:id="rId40"/>
    <p:sldId id="311" r:id="rId41"/>
    <p:sldId id="312" r:id="rId42"/>
    <p:sldId id="322" r:id="rId43"/>
    <p:sldId id="334" r:id="rId44"/>
    <p:sldId id="323" r:id="rId45"/>
    <p:sldId id="335" r:id="rId46"/>
    <p:sldId id="348" r:id="rId47"/>
    <p:sldId id="324" r:id="rId48"/>
    <p:sldId id="325" r:id="rId49"/>
    <p:sldId id="345" r:id="rId50"/>
    <p:sldId id="326" r:id="rId51"/>
    <p:sldId id="351" r:id="rId52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3"/>
            <p14:sldId id="354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50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BE5D6"/>
    <a:srgbClr val="9DC3E6"/>
    <a:srgbClr val="FFFFFF"/>
    <a:srgbClr val="92D050"/>
    <a:srgbClr val="ED7D31"/>
    <a:srgbClr val="DAE3F3"/>
    <a:srgbClr val="5A9AD4"/>
    <a:srgbClr val="FFF2CC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5698" autoAdjust="0"/>
  </p:normalViewPr>
  <p:slideViewPr>
    <p:cSldViewPr snapToGrid="0">
      <p:cViewPr>
        <p:scale>
          <a:sx n="125" d="100"/>
          <a:sy n="125" d="100"/>
        </p:scale>
        <p:origin x="90" y="-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06/09/2023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5650270" y="1047669"/>
            <a:ext cx="22951489" cy="12136660"/>
            <a:chOff x="-5650270" y="1047669"/>
            <a:chExt cx="22951489" cy="12136660"/>
          </a:xfrm>
        </p:grpSpPr>
        <p:grpSp>
          <p:nvGrpSpPr>
            <p:cNvPr id="12" name="Groupe 11"/>
            <p:cNvGrpSpPr/>
            <p:nvPr/>
          </p:nvGrpSpPr>
          <p:grpSpPr>
            <a:xfrm>
              <a:off x="4819976" y="1175477"/>
              <a:ext cx="12320600" cy="11295508"/>
              <a:chOff x="4819976" y="1175477"/>
              <a:chExt cx="12320600" cy="112955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4819976" y="11754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6483024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819976" y="1194776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483024" y="121137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6" y="1047669"/>
              <a:ext cx="11475743" cy="6047244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68" y="1104900"/>
              <a:ext cx="11475743" cy="6025908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4" y="7137085"/>
              <a:ext cx="11475743" cy="6047244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7130808"/>
              <a:ext cx="11475743" cy="60259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-erreur-simulation-impact-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377589" y="1100195"/>
            <a:ext cx="11475743" cy="12094488"/>
            <a:chOff x="377589" y="1100195"/>
            <a:chExt cx="11475743" cy="12094488"/>
          </a:xfrm>
        </p:grpSpPr>
        <p:grpSp>
          <p:nvGrpSpPr>
            <p:cNvPr id="4" name="Groupe 3"/>
            <p:cNvGrpSpPr/>
            <p:nvPr/>
          </p:nvGrpSpPr>
          <p:grpSpPr>
            <a:xfrm>
              <a:off x="1156431" y="5892056"/>
              <a:ext cx="657552" cy="6579608"/>
              <a:chOff x="1156431" y="5892056"/>
              <a:chExt cx="657552" cy="6579608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156431" y="589205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156431" y="1194844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1100195"/>
              <a:ext cx="11475743" cy="604724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9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4472C4">
                  <a:alpha val="80000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80000"/>
              </a:srgbClr>
            </a:solidFill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716519" y="1412807"/>
            <a:ext cx="10944351" cy="4024414"/>
            <a:chOff x="716519" y="1412807"/>
            <a:chExt cx="10944351" cy="40244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519" y="1461069"/>
              <a:ext cx="4392786" cy="3933290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sharepoint/v4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166c306-a4c3-4b86-9b8e-bb6ffc8b08cb"/>
    <ds:schemaRef ds:uri="2b52a666-ab53-48a6-8fbf-d51db1c594af"/>
  </ds:schemaRefs>
</ds:datastoreItem>
</file>

<file path=customXml/itemProps4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20935</TotalTime>
  <Words>392</Words>
  <Application>Microsoft Office PowerPoint</Application>
  <PresentationFormat>Grand écran</PresentationFormat>
  <Paragraphs>155</Paragraphs>
  <Slides>47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6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etatdelart-pustejovsky-2012-cycle-matter</vt:lpstr>
      <vt:lpstr>etatdelart-pustejovsky-2012-cycle-matter-mama-tt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example-accord-annotation-clustering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etude-erreur-simulation-impact-random-et-closest</vt:lpstr>
      <vt:lpstr>etude-erreur-simulation-impact-closest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543</cp:revision>
  <dcterms:created xsi:type="dcterms:W3CDTF">2020-05-13T12:32:19Z</dcterms:created>
  <dcterms:modified xsi:type="dcterms:W3CDTF">2023-09-06T15:40:10Z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